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6" r:id="rId4"/>
    <p:sldId id="265" r:id="rId5"/>
    <p:sldId id="264" r:id="rId6"/>
    <p:sldId id="267" r:id="rId7"/>
    <p:sldId id="259" r:id="rId8"/>
    <p:sldId id="260" r:id="rId9"/>
    <p:sldId id="268" r:id="rId10"/>
    <p:sldId id="261" r:id="rId11"/>
    <p:sldId id="25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4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4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3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0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9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2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0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4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A0E49-DD91-4F85-ABD2-D46EFE7ED957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4CED2-8F02-4249-8838-DEB3220B1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3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0"/>
            <a:ext cx="5105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NHẠC CỤ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KÈN PHÍM </a:t>
            </a:r>
            <a:r>
              <a:rPr lang="en-US" sz="2800" b="1" dirty="0" smtClean="0">
                <a:solidFill>
                  <a:srgbClr val="FF0000"/>
                </a:solidFill>
              </a:rPr>
              <a:t>MELODION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430" y="1524000"/>
            <a:ext cx="8563970" cy="489499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351430" y="954107"/>
            <a:ext cx="2895600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kèn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MELODION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93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9328" y="2590800"/>
            <a:ext cx="8991599" cy="2800352"/>
            <a:chOff x="34636" y="1447798"/>
            <a:chExt cx="8991599" cy="2800352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50893" r="56606" b="34077"/>
            <a:stretch/>
          </p:blipFill>
          <p:spPr bwMode="auto">
            <a:xfrm>
              <a:off x="34636" y="1828800"/>
              <a:ext cx="8991599" cy="2419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4953000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76600" y="1447799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04999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400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91400" y="1447798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99018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5137" y="1329103"/>
            <a:ext cx="2486891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Khuôn</a:t>
            </a:r>
            <a:r>
              <a:rPr lang="en-US" sz="2800" dirty="0" err="1" smtClean="0">
                <a:solidFill>
                  <a:srgbClr val="0000FF"/>
                </a:solidFill>
              </a:rPr>
              <a:t>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nhạc</a:t>
            </a:r>
            <a:r>
              <a:rPr lang="en-US" sz="2800" dirty="0" smtClean="0">
                <a:solidFill>
                  <a:srgbClr val="0000FF"/>
                </a:solidFill>
              </a:rPr>
              <a:t> 3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11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8545" y="2212032"/>
            <a:ext cx="8991599" cy="2976268"/>
            <a:chOff x="138546" y="1214732"/>
            <a:chExt cx="8991599" cy="2976268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65430" r="56606" b="20233"/>
            <a:stretch/>
          </p:blipFill>
          <p:spPr bwMode="auto">
            <a:xfrm>
              <a:off x="138546" y="1676400"/>
              <a:ext cx="8991599" cy="2514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5105400" y="1214732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00400" y="1214733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05000" y="121473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400" y="121473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467600" y="121473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27618" y="121473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5862" y="1082041"/>
            <a:ext cx="2486891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Khuôn</a:t>
            </a:r>
            <a:r>
              <a:rPr lang="en-US" sz="2800" dirty="0" err="1" smtClean="0">
                <a:solidFill>
                  <a:srgbClr val="0000FF"/>
                </a:solidFill>
              </a:rPr>
              <a:t>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nhạc</a:t>
            </a:r>
            <a:r>
              <a:rPr lang="en-US" sz="2800" dirty="0" smtClean="0">
                <a:solidFill>
                  <a:srgbClr val="0000FF"/>
                </a:solidFill>
              </a:rPr>
              <a:t> 4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04620" y="3943350"/>
            <a:ext cx="8762999" cy="2261240"/>
            <a:chOff x="138546" y="1214732"/>
            <a:chExt cx="8991599" cy="2976268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65430" r="56606" b="20233"/>
            <a:stretch/>
          </p:blipFill>
          <p:spPr bwMode="auto">
            <a:xfrm>
              <a:off x="138546" y="1676400"/>
              <a:ext cx="8991599" cy="2514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5105400" y="1214732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00400" y="1214733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05000" y="121473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400" y="121473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467600" y="121473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27618" y="121473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8100" y="457200"/>
            <a:ext cx="3359816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Khuôn</a:t>
            </a:r>
            <a:r>
              <a:rPr lang="en-US" sz="2800" dirty="0" err="1" smtClean="0">
                <a:solidFill>
                  <a:srgbClr val="0000FF"/>
                </a:solidFill>
              </a:rPr>
              <a:t>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nhạc</a:t>
            </a:r>
            <a:r>
              <a:rPr lang="en-US" sz="2800" dirty="0" smtClean="0">
                <a:solidFill>
                  <a:srgbClr val="0000FF"/>
                </a:solidFill>
              </a:rPr>
              <a:t> 3,4</a:t>
            </a:r>
            <a:endParaRPr lang="en-US" sz="2800" dirty="0">
              <a:solidFill>
                <a:srgbClr val="0000FF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0765" y="1524000"/>
            <a:ext cx="8686270" cy="2419350"/>
            <a:chOff x="34636" y="1447798"/>
            <a:chExt cx="8991599" cy="28003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50893" r="56606" b="34077"/>
            <a:stretch/>
          </p:blipFill>
          <p:spPr bwMode="auto">
            <a:xfrm>
              <a:off x="34636" y="1828800"/>
              <a:ext cx="8991599" cy="2419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953000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76600" y="1447799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04999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14400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391400" y="1447798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99018" y="144780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78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80" t="20833" r="56606" b="19048"/>
          <a:stretch/>
        </p:blipFill>
        <p:spPr bwMode="auto">
          <a:xfrm>
            <a:off x="0" y="76200"/>
            <a:ext cx="8991599" cy="666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57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484907"/>
            <a:ext cx="609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NHẠC CỤ KÈN </a:t>
            </a:r>
            <a:r>
              <a:rPr lang="en-US" sz="2800" b="1" dirty="0">
                <a:solidFill>
                  <a:srgbClr val="FF0000"/>
                </a:solidFill>
              </a:rPr>
              <a:t>PHÍM </a:t>
            </a:r>
            <a:r>
              <a:rPr lang="en-US" sz="2800" b="1" dirty="0" smtClean="0">
                <a:solidFill>
                  <a:srgbClr val="FF0000"/>
                </a:solidFill>
              </a:rPr>
              <a:t>MELODIO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Description: 15 so do bam phim ken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2" r="3247"/>
          <a:stretch/>
        </p:blipFill>
        <p:spPr bwMode="auto">
          <a:xfrm>
            <a:off x="2715490" y="2601655"/>
            <a:ext cx="3990110" cy="265614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295400" y="1572621"/>
            <a:ext cx="7391400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3333CC"/>
                </a:solidFill>
              </a:rPr>
              <a:t>Sơ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đồ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thế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bấm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kèn</a:t>
            </a:r>
            <a:r>
              <a:rPr lang="en-US" sz="2400" b="1" dirty="0" smtClean="0">
                <a:solidFill>
                  <a:srgbClr val="3333CC"/>
                </a:solidFill>
              </a:rPr>
              <a:t> (MELODION) </a:t>
            </a:r>
            <a:r>
              <a:rPr lang="en-US" sz="2400" b="1" dirty="0" err="1" smtClean="0">
                <a:solidFill>
                  <a:srgbClr val="3333CC"/>
                </a:solidFill>
              </a:rPr>
              <a:t>áp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dụng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bàn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tay</a:t>
            </a:r>
            <a:r>
              <a:rPr lang="en-US" sz="2400" b="1" dirty="0" smtClean="0">
                <a:solidFill>
                  <a:srgbClr val="3333CC"/>
                </a:solidFill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</a:rPr>
              <a:t>phải</a:t>
            </a:r>
            <a:endParaRPr lang="en-US" sz="2400" b="1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11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0536" y="381000"/>
            <a:ext cx="609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NHẠC CỤ KÈN </a:t>
            </a:r>
            <a:r>
              <a:rPr lang="en-US" sz="2800" b="1" dirty="0">
                <a:solidFill>
                  <a:srgbClr val="FF0000"/>
                </a:solidFill>
              </a:rPr>
              <a:t>PHÍM </a:t>
            </a:r>
            <a:r>
              <a:rPr lang="en-US" sz="2800" b="1" dirty="0" smtClean="0">
                <a:solidFill>
                  <a:srgbClr val="FF0000"/>
                </a:solidFill>
              </a:rPr>
              <a:t>MELODIO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69795" y="1524000"/>
            <a:ext cx="3997481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3333CC"/>
                </a:solidFill>
              </a:rPr>
              <a:t>Luyện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tập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theo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mẫu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âm</a:t>
            </a:r>
            <a:r>
              <a:rPr lang="en-US" sz="2800" dirty="0" smtClean="0">
                <a:solidFill>
                  <a:srgbClr val="3333CC"/>
                </a:solidFill>
              </a:rPr>
              <a:t> 1</a:t>
            </a:r>
            <a:endParaRPr lang="en-US" sz="2800" dirty="0">
              <a:solidFill>
                <a:srgbClr val="3333CC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38200" y="2768955"/>
            <a:ext cx="7994070" cy="2008686"/>
            <a:chOff x="304797" y="2487114"/>
            <a:chExt cx="8527473" cy="2304553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28" t="32292" r="13962" b="46875"/>
            <a:stretch/>
          </p:blipFill>
          <p:spPr bwMode="auto">
            <a:xfrm>
              <a:off x="304797" y="2810467"/>
              <a:ext cx="8527473" cy="1981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2355049" y="2487118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95600" y="2487119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657600" y="248712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55618" y="2487116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91045" y="248711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401790" y="248712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86400" y="248712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953000" y="248711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48176" y="248712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15990" y="248711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015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381000"/>
            <a:ext cx="609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NHẠC CỤ KÈN </a:t>
            </a:r>
            <a:r>
              <a:rPr lang="en-US" sz="2800" b="1" dirty="0">
                <a:solidFill>
                  <a:srgbClr val="FF0000"/>
                </a:solidFill>
              </a:rPr>
              <a:t>PHÍM </a:t>
            </a:r>
            <a:r>
              <a:rPr lang="en-US" sz="2800" b="1" dirty="0" smtClean="0">
                <a:solidFill>
                  <a:srgbClr val="FF0000"/>
                </a:solidFill>
              </a:rPr>
              <a:t>MELODIO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8400" y="1639806"/>
            <a:ext cx="4119542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3333CC"/>
                </a:solidFill>
              </a:rPr>
              <a:t>Luyện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tập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theo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mẫu</a:t>
            </a:r>
            <a:r>
              <a:rPr lang="en-US" sz="2800" dirty="0" smtClean="0">
                <a:solidFill>
                  <a:srgbClr val="3333CC"/>
                </a:solidFill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</a:rPr>
              <a:t>âm</a:t>
            </a:r>
            <a:r>
              <a:rPr lang="en-US" sz="2800" dirty="0" smtClean="0">
                <a:solidFill>
                  <a:srgbClr val="3333CC"/>
                </a:solidFill>
              </a:rPr>
              <a:t> 2</a:t>
            </a:r>
            <a:endParaRPr lang="en-US" sz="2800" dirty="0">
              <a:solidFill>
                <a:srgbClr val="3333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9" t="12361" r="14552" b="63691"/>
          <a:stretch/>
        </p:blipFill>
        <p:spPr bwMode="auto">
          <a:xfrm>
            <a:off x="429491" y="2743200"/>
            <a:ext cx="8534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46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39340" y="241878"/>
            <a:ext cx="563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1. NHẠC CỤ KÈN </a:t>
            </a:r>
            <a:r>
              <a:rPr lang="en-US" sz="2800" b="1" dirty="0">
                <a:solidFill>
                  <a:srgbClr val="FF0000"/>
                </a:solidFill>
              </a:rPr>
              <a:t>PHÍM </a:t>
            </a:r>
            <a:r>
              <a:rPr lang="en-US" sz="2800" b="1" dirty="0" smtClean="0">
                <a:solidFill>
                  <a:srgbClr val="FF0000"/>
                </a:solidFill>
              </a:rPr>
              <a:t>MELODIO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6109" y="1053292"/>
            <a:ext cx="4495800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Luyện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tập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theo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mẫu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âm</a:t>
            </a:r>
            <a:r>
              <a:rPr lang="en-US" sz="2800" dirty="0" smtClean="0">
                <a:solidFill>
                  <a:srgbClr val="0000FF"/>
                </a:solidFill>
              </a:rPr>
              <a:t> 3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6" t="13294" r="14439" b="66123"/>
          <a:stretch/>
        </p:blipFill>
        <p:spPr bwMode="auto">
          <a:xfrm>
            <a:off x="599209" y="2743200"/>
            <a:ext cx="8229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71601" y="2290925"/>
            <a:ext cx="42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2290924"/>
            <a:ext cx="42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2290925"/>
            <a:ext cx="42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57800" y="2290925"/>
            <a:ext cx="42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48400" y="2309705"/>
            <a:ext cx="42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63394" y="2290925"/>
            <a:ext cx="42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0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4673" y="228600"/>
            <a:ext cx="670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– D – E – F -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80" t="20833" r="56606" b="19048"/>
          <a:stretch/>
        </p:blipFill>
        <p:spPr bwMode="auto">
          <a:xfrm>
            <a:off x="0" y="1295400"/>
            <a:ext cx="8991599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52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855819"/>
            <a:ext cx="8991599" cy="2563781"/>
            <a:chOff x="0" y="1855819"/>
            <a:chExt cx="8991599" cy="256378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20833" r="56606" b="66050"/>
            <a:stretch/>
          </p:blipFill>
          <p:spPr bwMode="auto">
            <a:xfrm>
              <a:off x="0" y="2209799"/>
              <a:ext cx="8991599" cy="2209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399308" y="186074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8400" y="185582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775362" y="1858281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78581" y="1858281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48400" y="1855819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43800" y="186074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93963" y="811214"/>
            <a:ext cx="2486891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Khuôn</a:t>
            </a:r>
            <a:r>
              <a:rPr lang="en-US" sz="2800" dirty="0" err="1" smtClean="0">
                <a:solidFill>
                  <a:srgbClr val="0000FF"/>
                </a:solidFill>
              </a:rPr>
              <a:t>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nhạc</a:t>
            </a:r>
            <a:r>
              <a:rPr lang="en-US" sz="2800" dirty="0" smtClean="0">
                <a:solidFill>
                  <a:srgbClr val="0000FF"/>
                </a:solidFill>
              </a:rPr>
              <a:t> 1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58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0" y="1905000"/>
            <a:ext cx="8991599" cy="2907222"/>
            <a:chOff x="152400" y="1283777"/>
            <a:chExt cx="8991599" cy="2907222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35845" r="56606" b="49546"/>
            <a:stretch/>
          </p:blipFill>
          <p:spPr bwMode="auto">
            <a:xfrm>
              <a:off x="152400" y="1523999"/>
              <a:ext cx="8991599" cy="2667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181600" y="129316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29000" y="128377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400" y="129070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85106" y="129316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99909" y="128377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43800" y="129316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6978" y="1137459"/>
            <a:ext cx="2486891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Khuôn</a:t>
            </a:r>
            <a:r>
              <a:rPr lang="en-US" sz="2800" dirty="0" err="1" smtClean="0">
                <a:solidFill>
                  <a:srgbClr val="0000FF"/>
                </a:solidFill>
              </a:rPr>
              <a:t>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nhạc</a:t>
            </a:r>
            <a:r>
              <a:rPr lang="en-US" sz="2800" dirty="0" smtClean="0">
                <a:solidFill>
                  <a:srgbClr val="0000FF"/>
                </a:solidFill>
              </a:rPr>
              <a:t> 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28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1" y="3581400"/>
            <a:ext cx="8991599" cy="2201871"/>
            <a:chOff x="152400" y="1283777"/>
            <a:chExt cx="8991599" cy="2907222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35845" r="56606" b="49546"/>
            <a:stretch/>
          </p:blipFill>
          <p:spPr bwMode="auto">
            <a:xfrm>
              <a:off x="152400" y="1523999"/>
              <a:ext cx="8991599" cy="2667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181600" y="129316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29000" y="128377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400" y="1290705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85106" y="129316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99909" y="128377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43800" y="1293167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6199" y="1176352"/>
            <a:ext cx="8991599" cy="2335181"/>
            <a:chOff x="0" y="1855819"/>
            <a:chExt cx="8991599" cy="2563781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80" t="20833" r="56606" b="66050"/>
            <a:stretch/>
          </p:blipFill>
          <p:spPr bwMode="auto">
            <a:xfrm>
              <a:off x="0" y="2209799"/>
              <a:ext cx="8991599" cy="2209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1399308" y="186074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38400" y="1855820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75362" y="1858281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78581" y="1858281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48400" y="1855819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543800" y="1860744"/>
              <a:ext cx="4294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77090" y="228600"/>
            <a:ext cx="2847110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</a:rPr>
              <a:t>Khuôn</a:t>
            </a:r>
            <a:r>
              <a:rPr lang="en-US" sz="2800" dirty="0" err="1" smtClean="0">
                <a:solidFill>
                  <a:srgbClr val="0000FF"/>
                </a:solidFill>
              </a:rPr>
              <a:t>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nhạc</a:t>
            </a:r>
            <a:r>
              <a:rPr lang="en-US" sz="2800" dirty="0" smtClean="0">
                <a:solidFill>
                  <a:srgbClr val="0000FF"/>
                </a:solidFill>
              </a:rPr>
              <a:t> 1,2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06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165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Smart</dc:creator>
  <cp:lastModifiedBy>Smart</cp:lastModifiedBy>
  <cp:revision>20</cp:revision>
  <dcterms:created xsi:type="dcterms:W3CDTF">2024-10-08T15:46:38Z</dcterms:created>
  <dcterms:modified xsi:type="dcterms:W3CDTF">2024-10-10T16:16:44Z</dcterms:modified>
</cp:coreProperties>
</file>